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30" r:id="rId4"/>
    <p:sldId id="329" r:id="rId5"/>
    <p:sldId id="320" r:id="rId6"/>
    <p:sldId id="302" r:id="rId7"/>
    <p:sldId id="321" r:id="rId8"/>
    <p:sldId id="306" r:id="rId9"/>
    <p:sldId id="282" r:id="rId10"/>
    <p:sldId id="284" r:id="rId11"/>
    <p:sldId id="28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44" autoAdjust="0"/>
    <p:restoredTop sz="96370" autoAdjust="0"/>
  </p:normalViewPr>
  <p:slideViewPr>
    <p:cSldViewPr>
      <p:cViewPr>
        <p:scale>
          <a:sx n="66" d="100"/>
          <a:sy n="66" d="100"/>
        </p:scale>
        <p:origin x="1914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19967" b="44397"/>
          <a:stretch/>
        </p:blipFill>
        <p:spPr>
          <a:xfrm>
            <a:off x="0" y="3879005"/>
            <a:ext cx="12217644" cy="297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l="47" t="27954" r="-47" b="51037"/>
          <a:stretch/>
        </p:blipFill>
        <p:spPr>
          <a:xfrm>
            <a:off x="5741" y="0"/>
            <a:ext cx="12217644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l="47" t="25176" r="-47" b="51037"/>
          <a:stretch/>
        </p:blipFill>
        <p:spPr>
          <a:xfrm>
            <a:off x="5741" y="0"/>
            <a:ext cx="12217644" cy="198845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/>
          <a:srcRect l="47" t="27954" r="-47" b="51037"/>
          <a:stretch/>
        </p:blipFill>
        <p:spPr>
          <a:xfrm>
            <a:off x="5741" y="0"/>
            <a:ext cx="12217644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SEAD 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SEAD targets</a:t>
            </a:r>
            <a:br>
              <a:rPr lang="en-US" dirty="0"/>
            </a:br>
            <a:r>
              <a:rPr lang="en-US" dirty="0"/>
              <a:t>within the battle zone.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>
            <a:endCxn id="39" idx="6"/>
          </p:cNvCxnSpPr>
          <p:nvPr/>
        </p:nvCxnSpPr>
        <p:spPr>
          <a:xfrm flipH="1">
            <a:off x="6366003" y="5229020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6186001" y="5139019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46" idx="3"/>
            <a:endCxn id="39" idx="2"/>
          </p:cNvCxnSpPr>
          <p:nvPr/>
        </p:nvCxnSpPr>
        <p:spPr>
          <a:xfrm>
            <a:off x="5825997" y="4824016"/>
            <a:ext cx="360004" cy="405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40902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_COALITION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6546005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6636006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6726007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900010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stCxn id="41" idx="3"/>
            <a:endCxn id="39" idx="2"/>
          </p:cNvCxnSpPr>
          <p:nvPr/>
        </p:nvCxnSpPr>
        <p:spPr>
          <a:xfrm flipV="1">
            <a:off x="5825997" y="5229020"/>
            <a:ext cx="360004" cy="495006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grpSp>
        <p:nvGrpSpPr>
          <p:cNvPr id="2" name="Groep 1"/>
          <p:cNvGrpSpPr/>
          <p:nvPr/>
        </p:nvGrpSpPr>
        <p:grpSpPr>
          <a:xfrm>
            <a:off x="965943" y="2168986"/>
            <a:ext cx="4050045" cy="3690041"/>
            <a:chOff x="965943" y="2168986"/>
            <a:chExt cx="4050045" cy="3690041"/>
          </a:xfrm>
        </p:grpSpPr>
        <p:sp>
          <p:nvSpPr>
            <p:cNvPr id="306" name="Rechthoek 305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0" name="Rechthoek 239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8" name="Afgeronde rechthoek 247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249" name="Rechte verbindingslijn met pijl 248"/>
            <p:cNvCxnSpPr>
              <a:stCxn id="240" idx="2"/>
              <a:endCxn id="248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Rechthoek 252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254" name="Rechte verbindingslijn met pijl 253"/>
            <p:cNvCxnSpPr>
              <a:stCxn id="248" idx="2"/>
              <a:endCxn id="253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Rechthoek 25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258" name="Afgeronde rechthoek 257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259" name="Afgeronde rechthoek 258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260" name="Afgeronde rechthoek 259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261" name="Rechthoek 260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262" name="Rechthoek 261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264" name="Rechte verbindingslijn met pijl 263"/>
            <p:cNvCxnSpPr>
              <a:stCxn id="253" idx="2"/>
              <a:endCxn id="258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Rechte verbindingslijn met pijl 265"/>
            <p:cNvCxnSpPr>
              <a:stCxn id="258" idx="2"/>
              <a:endCxn id="25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Rechte verbindingslijn met pijl 267"/>
            <p:cNvCxnSpPr>
              <a:stCxn id="257" idx="2"/>
              <a:endCxn id="260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Rechte verbindingslijn met pijl 269"/>
            <p:cNvCxnSpPr>
              <a:stCxn id="260" idx="3"/>
              <a:endCxn id="261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Rechthoek 270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273" name="Rechte verbindingslijn met pijl 272"/>
            <p:cNvCxnSpPr>
              <a:stCxn id="261" idx="3"/>
              <a:endCxn id="271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Gebogen verbindingslijn 274"/>
            <p:cNvCxnSpPr>
              <a:endCxn id="259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Gebogen verbindingslijn 276"/>
            <p:cNvCxnSpPr>
              <a:stCxn id="259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6" name="Afgeronde rechthoek 285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348" name="Rechthoek 347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350" name="Rechte verbindingslijn met pijl 349"/>
            <p:cNvCxnSpPr>
              <a:stCxn id="262" idx="0"/>
              <a:endCxn id="348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5" name="Rechthoek 364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32" name="Rechte verbindingslijn met pijl 131"/>
            <p:cNvCxnSpPr>
              <a:stCxn id="286" idx="0"/>
              <a:endCxn id="262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19"/>
          <p:cNvSpPr txBox="1"/>
          <p:nvPr/>
        </p:nvSpPr>
        <p:spPr>
          <a:xfrm>
            <a:off x="6096000" y="2528990"/>
            <a:ext cx="5400060" cy="2970033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SEADING </a:t>
            </a:r>
            <a:r>
              <a:rPr lang="nl-BE" sz="1600" dirty="0">
                <a:solidFill>
                  <a:schemeClr val="bg1"/>
                </a:solidFill>
              </a:rPr>
              <a:t>targets is a </a:t>
            </a:r>
            <a:r>
              <a:rPr lang="nl-BE" sz="1600" dirty="0" err="1">
                <a:solidFill>
                  <a:schemeClr val="bg1"/>
                </a:solidFill>
              </a:rPr>
              <a:t>process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where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Success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is </a:t>
            </a:r>
            <a:r>
              <a:rPr lang="nl-BE" sz="1600" dirty="0" err="1">
                <a:solidFill>
                  <a:schemeClr val="bg1"/>
                </a:solidFill>
              </a:rPr>
              <a:t>achieved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ALL targets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SET_UNIT are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Failed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Client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killed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Waiting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until</a:t>
            </a:r>
            <a:r>
              <a:rPr lang="nl-BE" sz="1600" dirty="0">
                <a:solidFill>
                  <a:schemeClr val="bg1"/>
                </a:solidFill>
              </a:rPr>
              <a:t> a target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hit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this</a:t>
            </a:r>
            <a:r>
              <a:rPr lang="nl-BE" sz="1600" dirty="0">
                <a:solidFill>
                  <a:schemeClr val="bg1"/>
                </a:solidFill>
              </a:rPr>
              <a:t> event </a:t>
            </a:r>
            <a:r>
              <a:rPr lang="nl-BE" sz="1600" dirty="0" err="1">
                <a:solidFill>
                  <a:schemeClr val="bg1"/>
                </a:solidFill>
              </a:rPr>
              <a:t>happens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state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machine is set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which</a:t>
            </a:r>
            <a:r>
              <a:rPr lang="nl-BE" sz="1600" dirty="0">
                <a:solidFill>
                  <a:schemeClr val="bg1"/>
                </a:solidFill>
              </a:rPr>
              <a:t> means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ONE target has been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1848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ep 158"/>
          <p:cNvGrpSpPr/>
          <p:nvPr/>
        </p:nvGrpSpPr>
        <p:grpSpPr>
          <a:xfrm>
            <a:off x="6996010" y="2888994"/>
            <a:ext cx="4050045" cy="3690041"/>
            <a:chOff x="965943" y="2168986"/>
            <a:chExt cx="4050045" cy="3690041"/>
          </a:xfrm>
        </p:grpSpPr>
        <p:sp>
          <p:nvSpPr>
            <p:cNvPr id="160" name="Rechthoek 159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1" name="Rechthoek 160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3" name="Afgeronde rechthoek 162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164" name="Rechte verbindingslijn met pijl 163"/>
            <p:cNvCxnSpPr>
              <a:stCxn id="161" idx="2"/>
              <a:endCxn id="163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Rechthoek 164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166" name="Rechte verbindingslijn met pijl 165"/>
            <p:cNvCxnSpPr>
              <a:stCxn id="163" idx="2"/>
              <a:endCxn id="165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hthoek 16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169" name="Afgeronde rechthoek 168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170" name="Afgeronde rechthoek 169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173" name="Afgeronde rechthoek 172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174" name="Rechthoek 173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175" name="Rechthoek 174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176" name="Rechte verbindingslijn met pijl 175"/>
            <p:cNvCxnSpPr>
              <a:stCxn id="165" idx="2"/>
              <a:endCxn id="169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Rechte verbindingslijn met pijl 176"/>
            <p:cNvCxnSpPr>
              <a:stCxn id="169" idx="2"/>
              <a:endCxn id="16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Rechte verbindingslijn met pijl 177"/>
            <p:cNvCxnSpPr>
              <a:stCxn id="167" idx="2"/>
              <a:endCxn id="173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Rechte verbindingslijn met pijl 178"/>
            <p:cNvCxnSpPr>
              <a:stCxn id="173" idx="3"/>
              <a:endCxn id="174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Rechthoek 179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1" name="Rechte verbindingslijn met pijl 180"/>
            <p:cNvCxnSpPr>
              <a:stCxn id="174" idx="3"/>
              <a:endCxn id="180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Gebogen verbindingslijn 181"/>
            <p:cNvCxnSpPr>
              <a:endCxn id="170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Gebogen verbindingslijn 182"/>
            <p:cNvCxnSpPr>
              <a:stCxn id="170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Afgeronde rechthoek 183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185" name="Rechthoek 184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6" name="Rechte verbindingslijn met pijl 185"/>
            <p:cNvCxnSpPr>
              <a:stCxn id="175" idx="0"/>
              <a:endCxn id="185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Rechthoek 186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88" name="Rechte verbindingslijn met pijl 187"/>
            <p:cNvCxnSpPr>
              <a:stCxn id="184" idx="0"/>
              <a:endCxn id="175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Rechthoek 107"/>
          <p:cNvSpPr/>
          <p:nvPr/>
        </p:nvSpPr>
        <p:spPr>
          <a:xfrm>
            <a:off x="3845974" y="2888995"/>
            <a:ext cx="2520029" cy="2340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2" name="Rechthoek 101"/>
          <p:cNvSpPr/>
          <p:nvPr/>
        </p:nvSpPr>
        <p:spPr>
          <a:xfrm>
            <a:off x="1685951" y="2888994"/>
            <a:ext cx="1260014" cy="36000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sz="12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a complete </a:t>
            </a:r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process</a:t>
            </a:r>
            <a:endParaRPr lang="nl-BE" dirty="0"/>
          </a:p>
        </p:txBody>
      </p:sp>
      <p:sp>
        <p:nvSpPr>
          <p:cNvPr id="12" name="Afgeronde rechthoek 11"/>
          <p:cNvSpPr/>
          <p:nvPr/>
        </p:nvSpPr>
        <p:spPr>
          <a:xfrm>
            <a:off x="785941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16" name="Rechte verbindingslijn met pijl 15"/>
          <p:cNvCxnSpPr>
            <a:endCxn id="12" idx="1"/>
          </p:cNvCxnSpPr>
          <p:nvPr/>
        </p:nvCxnSpPr>
        <p:spPr>
          <a:xfrm>
            <a:off x="425937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865953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Un-assigned</a:t>
            </a:r>
            <a:endParaRPr lang="nl-BE" sz="1200" dirty="0"/>
          </a:p>
        </p:txBody>
      </p:sp>
      <p:cxnSp>
        <p:nvCxnSpPr>
          <p:cNvPr id="38" name="Rechte verbindingslijn met pijl 37"/>
          <p:cNvCxnSpPr>
            <a:stCxn id="12" idx="3"/>
            <a:endCxn id="33" idx="1"/>
          </p:cNvCxnSpPr>
          <p:nvPr/>
        </p:nvCxnSpPr>
        <p:spPr>
          <a:xfrm>
            <a:off x="1505949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47"/>
          <p:cNvSpPr/>
          <p:nvPr/>
        </p:nvSpPr>
        <p:spPr>
          <a:xfrm>
            <a:off x="2945965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53" name="Rechte verbindingslijn met pijl 52"/>
          <p:cNvCxnSpPr>
            <a:stCxn id="33" idx="2"/>
            <a:endCxn id="86" idx="0"/>
          </p:cNvCxnSpPr>
          <p:nvPr/>
        </p:nvCxnSpPr>
        <p:spPr>
          <a:xfrm>
            <a:off x="2315958" y="2438989"/>
            <a:ext cx="1" cy="6300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65"/>
          <p:cNvSpPr/>
          <p:nvPr/>
        </p:nvSpPr>
        <p:spPr>
          <a:xfrm>
            <a:off x="1955954" y="351899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70" name="Rechthoek 69"/>
          <p:cNvSpPr/>
          <p:nvPr/>
        </p:nvSpPr>
        <p:spPr>
          <a:xfrm>
            <a:off x="1865953" y="4149006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71" name="Rechte verbindingslijn met pijl 70"/>
          <p:cNvCxnSpPr>
            <a:stCxn id="66" idx="2"/>
            <a:endCxn id="70" idx="0"/>
          </p:cNvCxnSpPr>
          <p:nvPr/>
        </p:nvCxnSpPr>
        <p:spPr>
          <a:xfrm>
            <a:off x="2315958" y="387900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Afgeronde rechthoek 74"/>
          <p:cNvSpPr/>
          <p:nvPr/>
        </p:nvSpPr>
        <p:spPr>
          <a:xfrm>
            <a:off x="1955954" y="4779013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Assign</a:t>
            </a:r>
            <a:endParaRPr lang="nl-BE" sz="1100" dirty="0"/>
          </a:p>
        </p:txBody>
      </p:sp>
      <p:cxnSp>
        <p:nvCxnSpPr>
          <p:cNvPr id="76" name="Rechte verbindingslijn met pijl 75"/>
          <p:cNvCxnSpPr>
            <a:stCxn id="70" idx="2"/>
            <a:endCxn id="75" idx="0"/>
          </p:cNvCxnSpPr>
          <p:nvPr/>
        </p:nvCxnSpPr>
        <p:spPr>
          <a:xfrm>
            <a:off x="2315958" y="450901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hthoek 78"/>
          <p:cNvSpPr/>
          <p:nvPr/>
        </p:nvSpPr>
        <p:spPr>
          <a:xfrm>
            <a:off x="1865953" y="540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80" name="Rechte verbindingslijn met pijl 79"/>
          <p:cNvCxnSpPr>
            <a:stCxn id="75" idx="2"/>
            <a:endCxn id="79" idx="0"/>
          </p:cNvCxnSpPr>
          <p:nvPr/>
        </p:nvCxnSpPr>
        <p:spPr>
          <a:xfrm>
            <a:off x="2315958" y="513901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hoek 85"/>
          <p:cNvSpPr/>
          <p:nvPr/>
        </p:nvSpPr>
        <p:spPr>
          <a:xfrm>
            <a:off x="2225958" y="306899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8" name="Rechte verbindingslijn met pijl 87"/>
          <p:cNvCxnSpPr>
            <a:stCxn id="86" idx="2"/>
            <a:endCxn id="66" idx="0"/>
          </p:cNvCxnSpPr>
          <p:nvPr/>
        </p:nvCxnSpPr>
        <p:spPr>
          <a:xfrm flipH="1">
            <a:off x="2315958" y="3248997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hoek 90"/>
          <p:cNvSpPr/>
          <p:nvPr/>
        </p:nvSpPr>
        <p:spPr>
          <a:xfrm>
            <a:off x="2225957" y="612902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92" name="Rechte verbindingslijn met pijl 91"/>
          <p:cNvCxnSpPr>
            <a:stCxn id="79" idx="2"/>
            <a:endCxn id="91" idx="0"/>
          </p:cNvCxnSpPr>
          <p:nvPr/>
        </p:nvCxnSpPr>
        <p:spPr>
          <a:xfrm>
            <a:off x="2315958" y="576902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bogen verbindingslijn 97"/>
          <p:cNvCxnSpPr>
            <a:stCxn id="91" idx="3"/>
            <a:endCxn id="48" idx="2"/>
          </p:cNvCxnSpPr>
          <p:nvPr/>
        </p:nvCxnSpPr>
        <p:spPr>
          <a:xfrm flipV="1">
            <a:off x="2405959" y="2438989"/>
            <a:ext cx="900010" cy="378004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stCxn id="48" idx="3"/>
            <a:endCxn id="100" idx="1"/>
          </p:cNvCxnSpPr>
          <p:nvPr/>
        </p:nvCxnSpPr>
        <p:spPr>
          <a:xfrm>
            <a:off x="3665973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 99"/>
          <p:cNvSpPr/>
          <p:nvPr/>
        </p:nvSpPr>
        <p:spPr>
          <a:xfrm>
            <a:off x="4025977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104" name="Rechthoek 103"/>
          <p:cNvSpPr/>
          <p:nvPr/>
        </p:nvSpPr>
        <p:spPr>
          <a:xfrm>
            <a:off x="245935" y="216898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1" name="Afgeronde rechthoek 120"/>
          <p:cNvSpPr/>
          <p:nvPr/>
        </p:nvSpPr>
        <p:spPr>
          <a:xfrm>
            <a:off x="4115978" y="3519001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122" name="Rechthoek 121"/>
          <p:cNvSpPr/>
          <p:nvPr/>
        </p:nvSpPr>
        <p:spPr>
          <a:xfrm>
            <a:off x="4025977" y="4149007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Arrived</a:t>
            </a:r>
            <a:endParaRPr lang="nl-BE" sz="1200" dirty="0"/>
          </a:p>
        </p:txBody>
      </p:sp>
      <p:cxnSp>
        <p:nvCxnSpPr>
          <p:cNvPr id="123" name="Rechte verbindingslijn met pijl 122"/>
          <p:cNvCxnSpPr>
            <a:stCxn id="121" idx="2"/>
            <a:endCxn id="122" idx="0"/>
          </p:cNvCxnSpPr>
          <p:nvPr/>
        </p:nvCxnSpPr>
        <p:spPr>
          <a:xfrm>
            <a:off x="4475982" y="3879005"/>
            <a:ext cx="0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385981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9" name="Rechte verbindingslijn met pijl 128"/>
          <p:cNvCxnSpPr>
            <a:stCxn id="128" idx="2"/>
            <a:endCxn id="121" idx="0"/>
          </p:cNvCxnSpPr>
          <p:nvPr/>
        </p:nvCxnSpPr>
        <p:spPr>
          <a:xfrm>
            <a:off x="4475982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4385981" y="486901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1" name="Rechthoek 170"/>
          <p:cNvSpPr/>
          <p:nvPr/>
        </p:nvSpPr>
        <p:spPr>
          <a:xfrm>
            <a:off x="965943" y="612903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MENU</a:t>
            </a:r>
          </a:p>
        </p:txBody>
      </p:sp>
      <p:sp>
        <p:nvSpPr>
          <p:cNvPr id="172" name="Rechthoek 171"/>
          <p:cNvSpPr/>
          <p:nvPr/>
        </p:nvSpPr>
        <p:spPr>
          <a:xfrm>
            <a:off x="5465993" y="522902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ROUTE</a:t>
            </a:r>
          </a:p>
        </p:txBody>
      </p:sp>
      <p:cxnSp>
        <p:nvCxnSpPr>
          <p:cNvPr id="236" name="Gebogen verbindingslijn 235"/>
          <p:cNvCxnSpPr>
            <a:stCxn id="100" idx="3"/>
            <a:endCxn id="128" idx="0"/>
          </p:cNvCxnSpPr>
          <p:nvPr/>
        </p:nvCxnSpPr>
        <p:spPr>
          <a:xfrm flipH="1">
            <a:off x="4475982" y="2258987"/>
            <a:ext cx="450005" cy="810009"/>
          </a:xfrm>
          <a:prstGeom prst="bentConnector4">
            <a:avLst>
              <a:gd name="adj1" fmla="val -50799"/>
              <a:gd name="adj2" fmla="val 6111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Afgeronde rechthoek 316"/>
          <p:cNvSpPr/>
          <p:nvPr/>
        </p:nvSpPr>
        <p:spPr>
          <a:xfrm>
            <a:off x="10776052" y="603902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sp>
        <p:nvSpPr>
          <p:cNvPr id="318" name="Rechthoek 317"/>
          <p:cNvSpPr/>
          <p:nvPr/>
        </p:nvSpPr>
        <p:spPr>
          <a:xfrm>
            <a:off x="10686051" y="522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319" name="Rechthoek 318"/>
          <p:cNvSpPr/>
          <p:nvPr/>
        </p:nvSpPr>
        <p:spPr>
          <a:xfrm>
            <a:off x="10686051" y="252899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341" name="Rechte verbindingslijn met pijl 340"/>
          <p:cNvCxnSpPr>
            <a:endCxn id="317" idx="1"/>
          </p:cNvCxnSpPr>
          <p:nvPr/>
        </p:nvCxnSpPr>
        <p:spPr>
          <a:xfrm flipV="1">
            <a:off x="10056044" y="6219031"/>
            <a:ext cx="72000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Rechte verbindingslijn met pijl 342"/>
          <p:cNvCxnSpPr>
            <a:stCxn id="317" idx="0"/>
            <a:endCxn id="318" idx="2"/>
          </p:cNvCxnSpPr>
          <p:nvPr/>
        </p:nvCxnSpPr>
        <p:spPr>
          <a:xfrm flipV="1">
            <a:off x="11136056" y="5589024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Afgeronde rechthoek 351"/>
          <p:cNvSpPr/>
          <p:nvPr/>
        </p:nvSpPr>
        <p:spPr>
          <a:xfrm>
            <a:off x="9336036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Fail</a:t>
            </a:r>
            <a:endParaRPr lang="nl-BE" sz="1100" dirty="0"/>
          </a:p>
        </p:txBody>
      </p:sp>
      <p:cxnSp>
        <p:nvCxnSpPr>
          <p:cNvPr id="356" name="Rechte verbindingslijn met pijl 355"/>
          <p:cNvCxnSpPr>
            <a:stCxn id="185" idx="0"/>
            <a:endCxn id="352" idx="2"/>
          </p:cNvCxnSpPr>
          <p:nvPr/>
        </p:nvCxnSpPr>
        <p:spPr>
          <a:xfrm flipV="1">
            <a:off x="9696040" y="2438989"/>
            <a:ext cx="0" cy="6300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Gebogen verbindingslijn 357"/>
          <p:cNvCxnSpPr>
            <a:stCxn id="352" idx="3"/>
            <a:endCxn id="319" idx="0"/>
          </p:cNvCxnSpPr>
          <p:nvPr/>
        </p:nvCxnSpPr>
        <p:spPr>
          <a:xfrm>
            <a:off x="10056044" y="2258987"/>
            <a:ext cx="1080012" cy="2700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Rechthoek 358"/>
          <p:cNvSpPr/>
          <p:nvPr/>
        </p:nvSpPr>
        <p:spPr>
          <a:xfrm>
            <a:off x="11046055" y="324899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0" name="Rechthoek 359"/>
          <p:cNvSpPr/>
          <p:nvPr/>
        </p:nvSpPr>
        <p:spPr>
          <a:xfrm>
            <a:off x="11046055" y="4689014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362" name="Rechte verbindingslijn met pijl 361"/>
          <p:cNvCxnSpPr>
            <a:stCxn id="319" idx="2"/>
            <a:endCxn id="359" idx="0"/>
          </p:cNvCxnSpPr>
          <p:nvPr/>
        </p:nvCxnSpPr>
        <p:spPr>
          <a:xfrm>
            <a:off x="11136056" y="288899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Rechte verbindingslijn met pijl 363"/>
          <p:cNvCxnSpPr>
            <a:stCxn id="318" idx="0"/>
            <a:endCxn id="360" idx="2"/>
          </p:cNvCxnSpPr>
          <p:nvPr/>
        </p:nvCxnSpPr>
        <p:spPr>
          <a:xfrm flipV="1">
            <a:off x="11136056" y="4869016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bogen verbindingslijn 2"/>
          <p:cNvCxnSpPr>
            <a:stCxn id="100" idx="3"/>
            <a:endCxn id="161" idx="0"/>
          </p:cNvCxnSpPr>
          <p:nvPr/>
        </p:nvCxnSpPr>
        <p:spPr>
          <a:xfrm>
            <a:off x="4925987" y="2258987"/>
            <a:ext cx="2700030" cy="81001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/>
          <p:cNvCxnSpPr>
            <a:stCxn id="122" idx="2"/>
            <a:endCxn id="130" idx="0"/>
          </p:cNvCxnSpPr>
          <p:nvPr/>
        </p:nvCxnSpPr>
        <p:spPr>
          <a:xfrm>
            <a:off x="4475982" y="4509011"/>
            <a:ext cx="0" cy="36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hthoek 116"/>
          <p:cNvSpPr/>
          <p:nvPr/>
        </p:nvSpPr>
        <p:spPr>
          <a:xfrm>
            <a:off x="5375992" y="3519001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sp>
        <p:nvSpPr>
          <p:cNvPr id="118" name="Afgeronde rechthoek 117"/>
          <p:cNvSpPr/>
          <p:nvPr/>
        </p:nvSpPr>
        <p:spPr>
          <a:xfrm>
            <a:off x="5465993" y="4149008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Killed</a:t>
            </a:r>
            <a:endParaRPr lang="nl-BE" sz="1100" dirty="0"/>
          </a:p>
        </p:txBody>
      </p:sp>
      <p:sp>
        <p:nvSpPr>
          <p:cNvPr id="119" name="Rechthoek 118"/>
          <p:cNvSpPr/>
          <p:nvPr/>
        </p:nvSpPr>
        <p:spPr>
          <a:xfrm>
            <a:off x="5735996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0" name="Rechte verbindingslijn met pijl 119"/>
          <p:cNvCxnSpPr>
            <a:stCxn id="117" idx="0"/>
            <a:endCxn id="119" idx="2"/>
          </p:cNvCxnSpPr>
          <p:nvPr/>
        </p:nvCxnSpPr>
        <p:spPr>
          <a:xfrm flipV="1">
            <a:off x="5825997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Rechte verbindingslijn met pijl 130"/>
          <p:cNvCxnSpPr>
            <a:stCxn id="118" idx="0"/>
            <a:endCxn id="117" idx="2"/>
          </p:cNvCxnSpPr>
          <p:nvPr/>
        </p:nvCxnSpPr>
        <p:spPr>
          <a:xfrm flipV="1">
            <a:off x="5825997" y="3879005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hthoek 134"/>
          <p:cNvSpPr/>
          <p:nvPr/>
        </p:nvSpPr>
        <p:spPr>
          <a:xfrm>
            <a:off x="4025977" y="6039029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36" name="Rechthoek 135"/>
          <p:cNvSpPr/>
          <p:nvPr/>
        </p:nvSpPr>
        <p:spPr>
          <a:xfrm>
            <a:off x="5285991" y="612903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7" name="Afgeronde rechthoek 136"/>
          <p:cNvSpPr/>
          <p:nvPr/>
        </p:nvSpPr>
        <p:spPr>
          <a:xfrm>
            <a:off x="4115978" y="5409022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237" name="Rechte verbindingslijn met pijl 236"/>
          <p:cNvCxnSpPr>
            <a:stCxn id="130" idx="2"/>
            <a:endCxn id="137" idx="0"/>
          </p:cNvCxnSpPr>
          <p:nvPr/>
        </p:nvCxnSpPr>
        <p:spPr>
          <a:xfrm>
            <a:off x="4475982" y="5049018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met pijl 241"/>
          <p:cNvCxnSpPr>
            <a:stCxn id="137" idx="2"/>
            <a:endCxn id="135" idx="0"/>
          </p:cNvCxnSpPr>
          <p:nvPr/>
        </p:nvCxnSpPr>
        <p:spPr>
          <a:xfrm>
            <a:off x="4475982" y="5769026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Rechte verbindingslijn met pijl 243"/>
          <p:cNvCxnSpPr>
            <a:stCxn id="135" idx="3"/>
            <a:endCxn id="136" idx="1"/>
          </p:cNvCxnSpPr>
          <p:nvPr/>
        </p:nvCxnSpPr>
        <p:spPr>
          <a:xfrm>
            <a:off x="4925987" y="6219031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bogen verbindingslijn 40"/>
          <p:cNvCxnSpPr>
            <a:stCxn id="119" idx="0"/>
            <a:endCxn id="352" idx="2"/>
          </p:cNvCxnSpPr>
          <p:nvPr/>
        </p:nvCxnSpPr>
        <p:spPr>
          <a:xfrm rot="5400000" flipH="1" flipV="1">
            <a:off x="7446015" y="818972"/>
            <a:ext cx="630007" cy="387004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TASK_SEAD_CLIENT</a:t>
            </a:r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local Mission = </a:t>
            </a:r>
            <a:r>
              <a:rPr lang="en-US" b="1" dirty="0" err="1"/>
              <a:t>MISSION:New</a:t>
            </a:r>
            <a:r>
              <a:rPr lang="en-US" b="1" dirty="0"/>
              <a:t>( 'SEAD Targets', "Strategic", "SEAD the enemy", "RUSSIA" )</a:t>
            </a:r>
          </a:p>
          <a:p>
            <a:pPr marL="0" indent="0">
              <a:buNone/>
            </a:pPr>
            <a:r>
              <a:rPr lang="en-US" b="1" dirty="0"/>
              <a:t>local Client = </a:t>
            </a:r>
            <a:r>
              <a:rPr lang="en-US" b="1" dirty="0" err="1"/>
              <a:t>CLIENT:FindByName</a:t>
            </a:r>
            <a:r>
              <a:rPr lang="en-US" b="1" dirty="0"/>
              <a:t>( "Test SEAD" 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TargetSet</a:t>
            </a:r>
            <a:r>
              <a:rPr lang="en-US" b="1" dirty="0"/>
              <a:t> = </a:t>
            </a:r>
            <a:r>
              <a:rPr lang="en-US" b="1" dirty="0" err="1"/>
              <a:t>SET_UNIT:New</a:t>
            </a:r>
            <a:r>
              <a:rPr lang="en-US" b="1" dirty="0"/>
              <a:t>():</a:t>
            </a:r>
            <a:r>
              <a:rPr lang="en-US" b="1" dirty="0" err="1"/>
              <a:t>FilterPrefixes</a:t>
            </a:r>
            <a:r>
              <a:rPr lang="en-US" b="1" dirty="0"/>
              <a:t>( "US Hawk SR" ):</a:t>
            </a:r>
            <a:r>
              <a:rPr lang="en-US" b="1" dirty="0" err="1"/>
              <a:t>FilterStart</a:t>
            </a:r>
            <a:r>
              <a:rPr lang="en-US" b="1" dirty="0"/>
              <a:t>()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Task_Client_Sead</a:t>
            </a:r>
            <a:r>
              <a:rPr lang="en-US" b="1" dirty="0"/>
              <a:t> = TASK2_SEAD_CLIENT:New( Mission, Client, </a:t>
            </a:r>
            <a:r>
              <a:rPr lang="en-US" b="1" dirty="0" err="1"/>
              <a:t>TargetSet</a:t>
            </a:r>
            <a:r>
              <a:rPr lang="en-US" b="1" dirty="0"/>
              <a:t> )</a:t>
            </a:r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4018</TotalTime>
  <Words>402</Words>
  <Application>Microsoft Office PowerPoint</Application>
  <PresentationFormat>Breedbeeld</PresentationFormat>
  <Paragraphs>90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</vt:lpstr>
      <vt:lpstr>Gestreept</vt:lpstr>
      <vt:lpstr>Dcs world mission Development with moose</vt:lpstr>
      <vt:lpstr>SEAD TASKING</vt:lpstr>
      <vt:lpstr>SEAD TASKING</vt:lpstr>
      <vt:lpstr>a complete sead process</vt:lpstr>
      <vt:lpstr>api highlights</vt:lpstr>
      <vt:lpstr>TASK_SEAD_CLIENT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192</cp:revision>
  <dcterms:created xsi:type="dcterms:W3CDTF">2016-04-14T07:37:30Z</dcterms:created>
  <dcterms:modified xsi:type="dcterms:W3CDTF">2016-07-03T07:30:32Z</dcterms:modified>
</cp:coreProperties>
</file>

<file path=docProps/thumbnail.jpeg>
</file>